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297" r:id="rId6"/>
    <p:sldId id="260" r:id="rId7"/>
    <p:sldId id="286" r:id="rId8"/>
    <p:sldId id="282" r:id="rId9"/>
    <p:sldId id="283" r:id="rId10"/>
    <p:sldId id="284" r:id="rId11"/>
    <p:sldId id="285" r:id="rId12"/>
    <p:sldId id="287" r:id="rId13"/>
    <p:sldId id="291" r:id="rId14"/>
    <p:sldId id="295" r:id="rId15"/>
    <p:sldId id="257" r:id="rId16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86" y="5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3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586522-9C40-4B36-95C4-2CF1D6B6756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8E60E2-8382-41CE-ADFD-9FF5ADFE5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DFC7D-BD5D-41AA-BD8D-3272251CCA6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08839-2BE3-4A31-B1A7-5457980CFFB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10.xml"/><Relationship Id="rId5" Type="http://schemas.openxmlformats.org/officeDocument/2006/relationships/tags" Target="../tags/tag26.xml"/><Relationship Id="rId4" Type="http://schemas.openxmlformats.org/officeDocument/2006/relationships/image" Target="../media/image13.png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11.xml"/><Relationship Id="rId5" Type="http://schemas.openxmlformats.org/officeDocument/2006/relationships/tags" Target="../tags/tag27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2.xml"/><Relationship Id="rId8" Type="http://schemas.openxmlformats.org/officeDocument/2006/relationships/slideLayout" Target="../slideLayouts/slideLayout7.xml"/><Relationship Id="rId7" Type="http://schemas.openxmlformats.org/officeDocument/2006/relationships/themeOverride" Target="../theme/themeOverride12.xml"/><Relationship Id="rId6" Type="http://schemas.openxmlformats.org/officeDocument/2006/relationships/tags" Target="../tags/tag29.xml"/><Relationship Id="rId5" Type="http://schemas.openxmlformats.org/officeDocument/2006/relationships/image" Target="../media/image17.png"/><Relationship Id="rId4" Type="http://schemas.openxmlformats.org/officeDocument/2006/relationships/tags" Target="../tags/tag28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7.xml"/><Relationship Id="rId4" Type="http://schemas.openxmlformats.org/officeDocument/2006/relationships/themeOverride" Target="../theme/themeOverride13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7.xml"/><Relationship Id="rId7" Type="http://schemas.openxmlformats.org/officeDocument/2006/relationships/themeOverride" Target="../theme/themeOverride2.xml"/><Relationship Id="rId6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7.xml"/><Relationship Id="rId7" Type="http://schemas.openxmlformats.org/officeDocument/2006/relationships/themeOverride" Target="../theme/themeOverride3.xml"/><Relationship Id="rId6" Type="http://schemas.openxmlformats.org/officeDocument/2006/relationships/tags" Target="../tags/tag7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4.xml"/><Relationship Id="rId5" Type="http://schemas.openxmlformats.org/officeDocument/2006/relationships/tags" Target="../tags/tag10.xml"/><Relationship Id="rId4" Type="http://schemas.openxmlformats.org/officeDocument/2006/relationships/image" Target="../media/image5.png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5.xml"/><Relationship Id="rId5" Type="http://schemas.openxmlformats.org/officeDocument/2006/relationships/tags" Target="../tags/tag13.xml"/><Relationship Id="rId4" Type="http://schemas.openxmlformats.org/officeDocument/2006/relationships/image" Target="../media/image6.png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6.xml"/><Relationship Id="rId5" Type="http://schemas.openxmlformats.org/officeDocument/2006/relationships/tags" Target="../tags/tag16.xml"/><Relationship Id="rId4" Type="http://schemas.openxmlformats.org/officeDocument/2006/relationships/image" Target="../media/image7.png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7.xml"/><Relationship Id="rId5" Type="http://schemas.openxmlformats.org/officeDocument/2006/relationships/tags" Target="../tags/tag17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8.xml"/><Relationship Id="rId5" Type="http://schemas.openxmlformats.org/officeDocument/2006/relationships/tags" Target="../tags/tag20.xml"/><Relationship Id="rId4" Type="http://schemas.openxmlformats.org/officeDocument/2006/relationships/image" Target="../media/image11.png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7.xml"/><Relationship Id="rId6" Type="http://schemas.openxmlformats.org/officeDocument/2006/relationships/themeOverride" Target="../theme/themeOverride9.xml"/><Relationship Id="rId5" Type="http://schemas.openxmlformats.org/officeDocument/2006/relationships/tags" Target="../tags/tag23.xml"/><Relationship Id="rId4" Type="http://schemas.openxmlformats.org/officeDocument/2006/relationships/image" Target="../media/image12.png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40227" y="2342868"/>
            <a:ext cx="70829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+mj-lt"/>
              </a:rPr>
              <a:t>《</a:t>
            </a:r>
            <a:r>
              <a:rPr lang="zh-CN" altLang="en-US" sz="4400" dirty="0">
                <a:latin typeface="+mj-lt"/>
              </a:rPr>
              <a:t>移动智能应用开发</a:t>
            </a:r>
            <a:r>
              <a:rPr lang="en-US" altLang="zh-CN" sz="4400" dirty="0">
                <a:latin typeface="+mj-lt"/>
              </a:rPr>
              <a:t>》         </a:t>
            </a:r>
            <a:r>
              <a:rPr lang="en-US" altLang="zh-CN" sz="4400" b="1" dirty="0" err="1">
                <a:latin typeface="+mj-lt"/>
              </a:rPr>
              <a:t>SportMates</a:t>
            </a:r>
            <a:r>
              <a:rPr lang="en-US" altLang="zh-CN" sz="4400" b="1" dirty="0">
                <a:latin typeface="+mj-lt"/>
              </a:rPr>
              <a:t>   UI</a:t>
            </a:r>
            <a:r>
              <a:rPr lang="zh-CN" altLang="en-US" sz="4400" dirty="0">
                <a:latin typeface="+mj-lt"/>
              </a:rPr>
              <a:t>阶段汇报</a:t>
            </a:r>
            <a:endParaRPr lang="zh-CN" altLang="en-US" sz="4400" dirty="0">
              <a:latin typeface="+mj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04685" y="4325257"/>
            <a:ext cx="5007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李春燕</a:t>
            </a:r>
            <a:r>
              <a:rPr lang="en-US" altLang="zh-CN" sz="2400" dirty="0"/>
              <a:t>    </a:t>
            </a:r>
            <a:r>
              <a:rPr lang="zh-CN" altLang="en-US" sz="2400" dirty="0"/>
              <a:t>杨晓华</a:t>
            </a:r>
            <a:r>
              <a:rPr lang="en-US" altLang="zh-CN" sz="2400" dirty="0"/>
              <a:t>   </a:t>
            </a:r>
            <a:r>
              <a:rPr lang="zh-CN" altLang="en-US" sz="2400" dirty="0"/>
              <a:t>江雨彤</a:t>
            </a:r>
            <a:endParaRPr lang="zh-CN" alt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11811000" ty="5080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H_Others_1"/>
          <p:cNvSpPr/>
          <p:nvPr>
            <p:custDataLst>
              <p:tags r:id="rId2"/>
            </p:custDataLst>
          </p:nvPr>
        </p:nvSpPr>
        <p:spPr>
          <a:xfrm>
            <a:off x="10410910" y="1578484"/>
            <a:ext cx="908524" cy="908524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2" name="MH_Others_2"/>
          <p:cNvSpPr/>
          <p:nvPr>
            <p:custDataLst>
              <p:tags r:id="rId3"/>
            </p:custDataLst>
          </p:nvPr>
        </p:nvSpPr>
        <p:spPr>
          <a:xfrm>
            <a:off x="9783594" y="879577"/>
            <a:ext cx="627317" cy="627317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64510" y="2032746"/>
            <a:ext cx="3048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进入购物车界面可以看到之前加入购物车的商品，点击商品前面的按钮可以将商品加入管理，可以点击右上角的删除，也可以点击右下角的结算，商品右侧的可以控制商品的件数，左下角的全选按钮可以进行商品的全选。</a:t>
            </a:r>
            <a:endParaRPr lang="zh-CN" altLang="en-US" sz="2000" dirty="0"/>
          </a:p>
        </p:txBody>
      </p:sp>
      <p:sp>
        <p:nvSpPr>
          <p:cNvPr id="7" name="文本框 6"/>
          <p:cNvSpPr txBox="1"/>
          <p:nvPr/>
        </p:nvSpPr>
        <p:spPr>
          <a:xfrm>
            <a:off x="1012650" y="900847"/>
            <a:ext cx="2282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购物车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907" y="919115"/>
            <a:ext cx="3337243" cy="5409114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11811000" ty="5080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228825" y="1608427"/>
            <a:ext cx="243037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在我的界面的上方可以看到用户的头像、昵称、</a:t>
            </a:r>
            <a:r>
              <a:rPr lang="en-US" altLang="zh-CN" sz="2000" dirty="0"/>
              <a:t>ID</a:t>
            </a:r>
            <a:r>
              <a:rPr lang="zh-CN" altLang="en-US" sz="2000" dirty="0"/>
              <a:t>号、等级、运动次数、加入队伍数。用户详情下方是会员、订单、队伍、状态、购物车、个人信息、通知、更多。点击我的队伍可以看到加入的队伍，点击队伍可以进入队伍详情，点击退出队伍按钮可以退出队伍。</a:t>
            </a:r>
            <a:endParaRPr lang="zh-CN" altLang="en-US" sz="2000" dirty="0"/>
          </a:p>
        </p:txBody>
      </p:sp>
      <p:sp>
        <p:nvSpPr>
          <p:cNvPr id="6" name="文本框 5"/>
          <p:cNvSpPr txBox="1"/>
          <p:nvPr/>
        </p:nvSpPr>
        <p:spPr>
          <a:xfrm>
            <a:off x="872566" y="993709"/>
            <a:ext cx="2282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我的</a:t>
            </a:r>
            <a:endParaRPr lang="zh-CN" altLang="en-US" sz="32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65" y="1645234"/>
            <a:ext cx="2769394" cy="447718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033" y="1645233"/>
            <a:ext cx="2772967" cy="447718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484" y="1645232"/>
            <a:ext cx="2749859" cy="4477187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11811000" ty="5080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1203_090141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4236720" y="0"/>
            <a:ext cx="3718560" cy="68580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_文本框 2"/>
          <p:cNvSpPr txBox="1"/>
          <p:nvPr>
            <p:custDataLst>
              <p:tags r:id="rId2"/>
            </p:custDataLst>
          </p:nvPr>
        </p:nvSpPr>
        <p:spPr>
          <a:xfrm>
            <a:off x="1007978" y="2206546"/>
            <a:ext cx="4752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spc="300" dirty="0">
                <a:solidFill>
                  <a:schemeClr val="accent1">
                    <a:lumMod val="75000"/>
                  </a:schemeClr>
                </a:solidFill>
                <a:cs typeface="+mn-ea"/>
                <a:sym typeface="+mn-lt"/>
              </a:rPr>
              <a:t>THANK YOU</a:t>
            </a:r>
            <a:endParaRPr lang="zh-CN" altLang="en-US" sz="3600" spc="300" dirty="0">
              <a:solidFill>
                <a:schemeClr val="accent1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PA_文本框 4"/>
          <p:cNvSpPr txBox="1"/>
          <p:nvPr>
            <p:custDataLst>
              <p:tags r:id="rId3"/>
            </p:custDataLst>
          </p:nvPr>
        </p:nvSpPr>
        <p:spPr>
          <a:xfrm>
            <a:off x="1007978" y="2982815"/>
            <a:ext cx="63275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spc="600" dirty="0">
                <a:cs typeface="+mn-ea"/>
                <a:sym typeface="+mn-lt"/>
              </a:rPr>
              <a:t>感谢您的聆听</a:t>
            </a:r>
            <a:endParaRPr lang="zh-CN" altLang="en-US" sz="5400" spc="600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H_Others_1"/>
          <p:cNvSpPr/>
          <p:nvPr>
            <p:custDataLst>
              <p:tags r:id="rId2"/>
            </p:custDataLst>
          </p:nvPr>
        </p:nvSpPr>
        <p:spPr>
          <a:xfrm>
            <a:off x="1206883" y="1840993"/>
            <a:ext cx="1283172" cy="1283172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400" dirty="0">
              <a:cs typeface="+mn-ea"/>
              <a:sym typeface="+mn-lt"/>
            </a:endParaRPr>
          </a:p>
        </p:txBody>
      </p:sp>
      <p:sp>
        <p:nvSpPr>
          <p:cNvPr id="23" name="MH_Others_11"/>
          <p:cNvSpPr/>
          <p:nvPr>
            <p:custDataLst>
              <p:tags r:id="rId3"/>
            </p:custDataLst>
          </p:nvPr>
        </p:nvSpPr>
        <p:spPr>
          <a:xfrm>
            <a:off x="643953" y="985066"/>
            <a:ext cx="886004" cy="886004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5400" dirty="0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25955" y="800100"/>
            <a:ext cx="23075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主要配色</a:t>
            </a:r>
            <a:endParaRPr lang="zh-CN" altLang="en-US" sz="3200" dirty="0"/>
          </a:p>
        </p:txBody>
      </p:sp>
      <p:sp>
        <p:nvSpPr>
          <p:cNvPr id="2" name="文本框 1"/>
          <p:cNvSpPr txBox="1"/>
          <p:nvPr/>
        </p:nvSpPr>
        <p:spPr>
          <a:xfrm>
            <a:off x="1925955" y="1477645"/>
            <a:ext cx="64592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根据APP的性质，突出绿色运动的理念，选择绿色作为主色调。</a:t>
            </a:r>
            <a:endParaRPr lang="zh-CN" altLang="en-US"/>
          </a:p>
        </p:txBody>
      </p:sp>
      <p:pic>
        <p:nvPicPr>
          <p:cNvPr id="16" name="图片 16" descr="4af6d2c449d13371b4a8ff5b0dc67f3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214245" y="2215515"/>
            <a:ext cx="4921885" cy="344424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MH_Others_1"/>
          <p:cNvSpPr/>
          <p:nvPr>
            <p:custDataLst>
              <p:tags r:id="rId2"/>
            </p:custDataLst>
          </p:nvPr>
        </p:nvSpPr>
        <p:spPr>
          <a:xfrm>
            <a:off x="1206883" y="1840993"/>
            <a:ext cx="1283172" cy="1283172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400" dirty="0">
              <a:cs typeface="+mn-ea"/>
              <a:sym typeface="+mn-lt"/>
            </a:endParaRPr>
          </a:p>
        </p:txBody>
      </p:sp>
      <p:sp>
        <p:nvSpPr>
          <p:cNvPr id="23" name="MH_Others_11"/>
          <p:cNvSpPr/>
          <p:nvPr>
            <p:custDataLst>
              <p:tags r:id="rId3"/>
            </p:custDataLst>
          </p:nvPr>
        </p:nvSpPr>
        <p:spPr>
          <a:xfrm>
            <a:off x="643953" y="985066"/>
            <a:ext cx="886004" cy="886004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5400" dirty="0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459540" y="1286295"/>
            <a:ext cx="2061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登陆界面</a:t>
            </a:r>
            <a:endParaRPr lang="zh-CN" altLang="en-US" sz="3200" dirty="0"/>
          </a:p>
        </p:txBody>
      </p:sp>
      <p:sp>
        <p:nvSpPr>
          <p:cNvPr id="10" name="文本框 9"/>
          <p:cNvSpPr txBox="1"/>
          <p:nvPr/>
        </p:nvSpPr>
        <p:spPr>
          <a:xfrm>
            <a:off x="7533768" y="1291963"/>
            <a:ext cx="2061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注册界面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883" y="1942778"/>
            <a:ext cx="2448128" cy="393015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496" y="1942778"/>
            <a:ext cx="2440989" cy="3932986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3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11811000" ty="5080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H_Others_1"/>
          <p:cNvSpPr/>
          <p:nvPr>
            <p:custDataLst>
              <p:tags r:id="rId2"/>
            </p:custDataLst>
          </p:nvPr>
        </p:nvSpPr>
        <p:spPr>
          <a:xfrm>
            <a:off x="10410910" y="1578484"/>
            <a:ext cx="908524" cy="908524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2" name="MH_Others_2"/>
          <p:cNvSpPr/>
          <p:nvPr>
            <p:custDataLst>
              <p:tags r:id="rId3"/>
            </p:custDataLst>
          </p:nvPr>
        </p:nvSpPr>
        <p:spPr>
          <a:xfrm>
            <a:off x="9783594" y="879577"/>
            <a:ext cx="627317" cy="627317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93222" y="993709"/>
            <a:ext cx="162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首页</a:t>
            </a:r>
            <a:endParaRPr lang="zh-CN" altLang="en-US" sz="3200" dirty="0"/>
          </a:p>
        </p:txBody>
      </p:sp>
      <p:sp>
        <p:nvSpPr>
          <p:cNvPr id="3" name="文本框 2"/>
          <p:cNvSpPr txBox="1"/>
          <p:nvPr/>
        </p:nvSpPr>
        <p:spPr>
          <a:xfrm>
            <a:off x="7362910" y="2177696"/>
            <a:ext cx="3048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进入首页后，界面为各个可加入的队伍列表，可以看到队伍的名字，时间，地点，类型，人数</a:t>
            </a:r>
            <a:endParaRPr lang="en-US" altLang="zh-CN" sz="2000" dirty="0"/>
          </a:p>
          <a:p>
            <a:r>
              <a:rPr lang="zh-CN" altLang="en-US" sz="2000" dirty="0"/>
              <a:t>首页下方有导航栏，可点击转到各个页面，分别为首页、论坛、新建队伍、商城、我的。</a:t>
            </a:r>
            <a:endParaRPr lang="zh-CN" altLang="en-US" sz="20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338" y="1180923"/>
            <a:ext cx="2989048" cy="4854864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11811000" ty="5080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H_Others_1"/>
          <p:cNvSpPr/>
          <p:nvPr>
            <p:custDataLst>
              <p:tags r:id="rId2"/>
            </p:custDataLst>
          </p:nvPr>
        </p:nvSpPr>
        <p:spPr>
          <a:xfrm>
            <a:off x="10410910" y="1578484"/>
            <a:ext cx="908524" cy="908524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2" name="MH_Others_2"/>
          <p:cNvSpPr/>
          <p:nvPr>
            <p:custDataLst>
              <p:tags r:id="rId3"/>
            </p:custDataLst>
          </p:nvPr>
        </p:nvSpPr>
        <p:spPr>
          <a:xfrm>
            <a:off x="9783594" y="879577"/>
            <a:ext cx="627317" cy="627317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243939" y="993709"/>
            <a:ext cx="2282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队伍详情页</a:t>
            </a:r>
            <a:endParaRPr lang="zh-CN" altLang="en-US" sz="3200" dirty="0"/>
          </a:p>
        </p:txBody>
      </p:sp>
      <p:sp>
        <p:nvSpPr>
          <p:cNvPr id="16" name="文本框 15"/>
          <p:cNvSpPr txBox="1"/>
          <p:nvPr/>
        </p:nvSpPr>
        <p:spPr>
          <a:xfrm>
            <a:off x="7566110" y="2432001"/>
            <a:ext cx="3048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在首页点击可加入的队伍列表，可进入队伍的详情页，在详情页可以查看队伍队名、队伍类型、队伍人数、时间地点、队伍描述已加入的成员，点击加入队伍按钮加入队伍。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645" y="1489788"/>
            <a:ext cx="2934845" cy="4689638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11811000" ty="5080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H_Others_1"/>
          <p:cNvSpPr/>
          <p:nvPr>
            <p:custDataLst>
              <p:tags r:id="rId2"/>
            </p:custDataLst>
          </p:nvPr>
        </p:nvSpPr>
        <p:spPr>
          <a:xfrm>
            <a:off x="10410910" y="1578484"/>
            <a:ext cx="908524" cy="908524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2" name="MH_Others_2"/>
          <p:cNvSpPr/>
          <p:nvPr>
            <p:custDataLst>
              <p:tags r:id="rId3"/>
            </p:custDataLst>
          </p:nvPr>
        </p:nvSpPr>
        <p:spPr>
          <a:xfrm>
            <a:off x="9783594" y="879577"/>
            <a:ext cx="627317" cy="627317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04535" y="993709"/>
            <a:ext cx="2282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新建队伍</a:t>
            </a:r>
            <a:endParaRPr lang="zh-CN" altLang="en-US" sz="3200" dirty="0"/>
          </a:p>
        </p:txBody>
      </p:sp>
      <p:sp>
        <p:nvSpPr>
          <p:cNvPr id="9" name="文本框 8"/>
          <p:cNvSpPr txBox="1"/>
          <p:nvPr/>
        </p:nvSpPr>
        <p:spPr>
          <a:xfrm>
            <a:off x="7566110" y="2432001"/>
            <a:ext cx="3048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在首页点击导航栏的</a:t>
            </a:r>
            <a:r>
              <a:rPr lang="en-US" altLang="zh-CN" sz="2800" b="1" dirty="0"/>
              <a:t>+</a:t>
            </a:r>
            <a:r>
              <a:rPr lang="zh-CN" altLang="en-US" sz="2000" dirty="0"/>
              <a:t>号，可以新建队伍，新建队伍需要填写队名、队伍类型、队伍人数、时间地点、队伍描述，最后点击确定新建队伍。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7439" y="1031457"/>
            <a:ext cx="3057672" cy="4944728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11811000" ty="5080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85922" y="733434"/>
            <a:ext cx="2282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论坛</a:t>
            </a:r>
            <a:endParaRPr lang="zh-CN" altLang="en-US" sz="3200" dirty="0"/>
          </a:p>
        </p:txBody>
      </p:sp>
      <p:sp>
        <p:nvSpPr>
          <p:cNvPr id="10" name="文本框 9"/>
          <p:cNvSpPr txBox="1"/>
          <p:nvPr/>
        </p:nvSpPr>
        <p:spPr>
          <a:xfrm>
            <a:off x="9470738" y="1683988"/>
            <a:ext cx="228209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在首页点击导航栏的论坛，可以进入论坛页面，在论坛页面可以看到别人在论坛里发的动态，点击动态，可以看到其他人对此动态的评论，也可以进行评论。在论坛页面也可以发表动态，点击右上角的图标，输入想要发表的动态，点击发表，发表动态。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69" y="1601155"/>
            <a:ext cx="2775598" cy="452341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764" y="1601155"/>
            <a:ext cx="2775597" cy="447211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788" y="1613078"/>
            <a:ext cx="2825723" cy="447211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11811000" ty="5080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H_Others_1"/>
          <p:cNvSpPr/>
          <p:nvPr>
            <p:custDataLst>
              <p:tags r:id="rId2"/>
            </p:custDataLst>
          </p:nvPr>
        </p:nvSpPr>
        <p:spPr>
          <a:xfrm>
            <a:off x="10410910" y="1578484"/>
            <a:ext cx="908524" cy="908524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2" name="MH_Others_2"/>
          <p:cNvSpPr/>
          <p:nvPr>
            <p:custDataLst>
              <p:tags r:id="rId3"/>
            </p:custDataLst>
          </p:nvPr>
        </p:nvSpPr>
        <p:spPr>
          <a:xfrm>
            <a:off x="9783594" y="879577"/>
            <a:ext cx="627317" cy="627317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362910" y="2032746"/>
            <a:ext cx="30480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在首页点击导航栏的商城，可以进入商城界面，在商城界面顶端可以点击搜索按钮，搜索想要购买的商品，也可以点击购物车按钮，进入购物车。在页面内可以看到有各种分类，如运动设备，运动护具，运动衣服等等的商品进行售卖，点击商品图片可以跳转到商品的详情页。</a:t>
            </a:r>
            <a:endParaRPr lang="zh-CN" altLang="en-US" sz="2000" dirty="0"/>
          </a:p>
        </p:txBody>
      </p:sp>
      <p:sp>
        <p:nvSpPr>
          <p:cNvPr id="9" name="文本框 8"/>
          <p:cNvSpPr txBox="1"/>
          <p:nvPr/>
        </p:nvSpPr>
        <p:spPr>
          <a:xfrm>
            <a:off x="969106" y="900847"/>
            <a:ext cx="2282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商城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406" y="1193234"/>
            <a:ext cx="3289459" cy="5334257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tile tx="11811000" ty="50800" sx="100000" sy="100000" flip="xy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H_Others_1"/>
          <p:cNvSpPr/>
          <p:nvPr>
            <p:custDataLst>
              <p:tags r:id="rId2"/>
            </p:custDataLst>
          </p:nvPr>
        </p:nvSpPr>
        <p:spPr>
          <a:xfrm>
            <a:off x="10410910" y="1578484"/>
            <a:ext cx="908524" cy="908524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cs typeface="+mn-ea"/>
              <a:sym typeface="+mn-lt"/>
            </a:endParaRPr>
          </a:p>
        </p:txBody>
      </p:sp>
      <p:sp>
        <p:nvSpPr>
          <p:cNvPr id="2" name="MH_Others_2"/>
          <p:cNvSpPr/>
          <p:nvPr>
            <p:custDataLst>
              <p:tags r:id="rId3"/>
            </p:custDataLst>
          </p:nvPr>
        </p:nvSpPr>
        <p:spPr>
          <a:xfrm>
            <a:off x="9783594" y="879577"/>
            <a:ext cx="627317" cy="627317"/>
          </a:xfrm>
          <a:prstGeom prst="ellipse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362910" y="1933603"/>
            <a:ext cx="3048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在商品详情页可以看到商品的介绍图，在介绍图下方有商品价格，商品名，商品介绍，下方有规格，运送至，服务，点击它们可以查看商品的详细信息。</a:t>
            </a:r>
            <a:endParaRPr lang="en-US" altLang="zh-CN" sz="2000" dirty="0"/>
          </a:p>
          <a:p>
            <a:r>
              <a:rPr lang="zh-CN" altLang="en-US" sz="2000" dirty="0"/>
              <a:t>下方的分享按钮可以将商品分享给应用外的朋友，点击购物车按钮可以进入购物车界面，点击加入购物车可以将此商品加入购物车，点击立即购买可以进入结算界面。</a:t>
            </a:r>
            <a:endParaRPr lang="zh-CN" altLang="en-US" sz="2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862406" y="993709"/>
            <a:ext cx="22820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商品详情页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7603" y="1223675"/>
            <a:ext cx="3154445" cy="5108757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tags/tag1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10.xml><?xml version="1.0" encoding="utf-8"?>
<p:tagLst xmlns:p="http://schemas.openxmlformats.org/presentationml/2006/main">
  <p:tag name="MH" val="20170801203848"/>
  <p:tag name="MH_LIBRARY" val="CONTENTS"/>
  <p:tag name="MH_AUTOCOLOR" val="TRUE"/>
  <p:tag name="MH_TYPE" val="SECTION"/>
  <p:tag name="ID" val="626773"/>
</p:tagLst>
</file>

<file path=ppt/tags/tag11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12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13.xml><?xml version="1.0" encoding="utf-8"?>
<p:tagLst xmlns:p="http://schemas.openxmlformats.org/presentationml/2006/main">
  <p:tag name="MH" val="20170801203848"/>
  <p:tag name="MH_LIBRARY" val="CONTENTS"/>
  <p:tag name="MH_AUTOCOLOR" val="TRUE"/>
  <p:tag name="MH_TYPE" val="SECTION"/>
  <p:tag name="ID" val="626773"/>
</p:tagLst>
</file>

<file path=ppt/tags/tag14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15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16.xml><?xml version="1.0" encoding="utf-8"?>
<p:tagLst xmlns:p="http://schemas.openxmlformats.org/presentationml/2006/main">
  <p:tag name="MH" val="20170801203848"/>
  <p:tag name="MH_LIBRARY" val="CONTENTS"/>
  <p:tag name="MH_AUTOCOLOR" val="TRUE"/>
  <p:tag name="MH_TYPE" val="SECTION"/>
  <p:tag name="ID" val="626773"/>
</p:tagLst>
</file>

<file path=ppt/tags/tag17.xml><?xml version="1.0" encoding="utf-8"?>
<p:tagLst xmlns:p="http://schemas.openxmlformats.org/presentationml/2006/main">
  <p:tag name="MH" val="20170801203848"/>
  <p:tag name="MH_LIBRARY" val="CONTENTS"/>
  <p:tag name="MH_AUTOCOLOR" val="TRUE"/>
  <p:tag name="MH_TYPE" val="SECTION"/>
  <p:tag name="ID" val="626773"/>
</p:tagLst>
</file>

<file path=ppt/tags/tag18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19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2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20.xml><?xml version="1.0" encoding="utf-8"?>
<p:tagLst xmlns:p="http://schemas.openxmlformats.org/presentationml/2006/main">
  <p:tag name="MH" val="20170801203848"/>
  <p:tag name="MH_LIBRARY" val="CONTENTS"/>
  <p:tag name="MH_AUTOCOLOR" val="TRUE"/>
  <p:tag name="MH_TYPE" val="SECTION"/>
  <p:tag name="ID" val="626773"/>
</p:tagLst>
</file>

<file path=ppt/tags/tag21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22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23.xml><?xml version="1.0" encoding="utf-8"?>
<p:tagLst xmlns:p="http://schemas.openxmlformats.org/presentationml/2006/main">
  <p:tag name="MH" val="20170801203848"/>
  <p:tag name="MH_LIBRARY" val="CONTENTS"/>
  <p:tag name="MH_AUTOCOLOR" val="TRUE"/>
  <p:tag name="MH_TYPE" val="SECTION"/>
  <p:tag name="ID" val="626773"/>
</p:tagLst>
</file>

<file path=ppt/tags/tag24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25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26.xml><?xml version="1.0" encoding="utf-8"?>
<p:tagLst xmlns:p="http://schemas.openxmlformats.org/presentationml/2006/main">
  <p:tag name="MH" val="20170801203848"/>
  <p:tag name="MH_LIBRARY" val="CONTENTS"/>
  <p:tag name="MH_AUTOCOLOR" val="TRUE"/>
  <p:tag name="MH_TYPE" val="SECTION"/>
  <p:tag name="ID" val="626773"/>
</p:tagLst>
</file>

<file path=ppt/tags/tag27.xml><?xml version="1.0" encoding="utf-8"?>
<p:tagLst xmlns:p="http://schemas.openxmlformats.org/presentationml/2006/main">
  <p:tag name="MH" val="20170801203848"/>
  <p:tag name="MH_LIBRARY" val="CONTENTS"/>
  <p:tag name="MH_AUTOCOLOR" val="TRUE"/>
  <p:tag name="MH_TYPE" val="SECTION"/>
  <p:tag name="ID" val="626773"/>
</p:tagLst>
</file>

<file path=ppt/tags/tag28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2560*5032*734*734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29.xml><?xml version="1.0" encoding="utf-8"?>
<p:tagLst xmlns:p="http://schemas.openxmlformats.org/presentationml/2006/main">
  <p:tag name="MH" val="20170801203848"/>
  <p:tag name="MH_LIBRARY" val="CONTENTS"/>
  <p:tag name="MH_AUTOCOLOR" val="TRUE"/>
  <p:tag name="MH_TYPE" val="SECTION"/>
  <p:tag name="ID" val="626773"/>
</p:tagLst>
</file>

<file path=ppt/tags/tag3.xml><?xml version="1.0" encoding="utf-8"?>
<p:tagLst xmlns:p="http://schemas.openxmlformats.org/presentationml/2006/main">
  <p:tag name="KSO_WM_UNIT_PLACING_PICTURE_USER_VIEWPORT" val="{&quot;height&quot;:3348,&quot;width&quot;:4785}"/>
</p:tagLst>
</file>

<file path=ppt/tags/tag30.xml><?xml version="1.0" encoding="utf-8"?>
<p:tagLst xmlns:p="http://schemas.openxmlformats.org/presentationml/2006/main">
  <p:tag name="PA" val="v3.2.0"/>
</p:tagLst>
</file>

<file path=ppt/tags/tag31.xml><?xml version="1.0" encoding="utf-8"?>
<p:tagLst xmlns:p="http://schemas.openxmlformats.org/presentationml/2006/main">
  <p:tag name="PA" val="v3.2.0"/>
</p:tagLst>
</file>

<file path=ppt/tags/tag32.xml><?xml version="1.0" encoding="utf-8"?>
<p:tagLst xmlns:p="http://schemas.openxmlformats.org/presentationml/2006/main">
  <p:tag name="MH_CONTENTSID" val="259"/>
  <p:tag name="MH_SECTIONID" val="260,261,262,263,"/>
  <p:tag name="ISPRING_PRESENTATION_TITLE" val="2"/>
</p:tagLst>
</file>

<file path=ppt/tags/tag4.xml><?xml version="1.0" encoding="utf-8"?>
<p:tagLst xmlns:p="http://schemas.openxmlformats.org/presentationml/2006/main">
  <p:tag name="MH" val="20170801203848"/>
  <p:tag name="MH_LIBRARY" val="CONTENTS"/>
  <p:tag name="MH_AUTOCOLOR" val="TRUE"/>
  <p:tag name="MH_TYPE" val="CONTENTS"/>
  <p:tag name="ID" val="626773"/>
</p:tagLst>
</file>

<file path=ppt/tags/tag5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6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7.xml><?xml version="1.0" encoding="utf-8"?>
<p:tagLst xmlns:p="http://schemas.openxmlformats.org/presentationml/2006/main">
  <p:tag name="MH" val="20170801203848"/>
  <p:tag name="MH_LIBRARY" val="CONTENTS"/>
  <p:tag name="MH_AUTOCOLOR" val="TRUE"/>
  <p:tag name="MH_TYPE" val="CONTENTS"/>
  <p:tag name="ID" val="626773"/>
</p:tagLst>
</file>

<file path=ppt/tags/tag8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ags/tag9.xml><?xml version="1.0" encoding="utf-8"?>
<p:tagLst xmlns:p="http://schemas.openxmlformats.org/presentationml/2006/main">
  <p:tag name="MH" val="20170801203848"/>
  <p:tag name="MH_LIBRARY" val="CONTENTS"/>
  <p:tag name="MH_TYPE" val="OTHERS"/>
  <p:tag name="ID" val="626773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A09D"/>
      </a:accent1>
      <a:accent2>
        <a:srgbClr val="1891AB"/>
      </a:accent2>
      <a:accent3>
        <a:srgbClr val="4276AA"/>
      </a:accent3>
      <a:accent4>
        <a:srgbClr val="5268A5"/>
      </a:accent4>
      <a:accent5>
        <a:srgbClr val="5E5CA2"/>
      </a:accent5>
      <a:accent6>
        <a:srgbClr val="2C85AE"/>
      </a:accent6>
      <a:hlink>
        <a:srgbClr val="00A09D"/>
      </a:hlink>
      <a:folHlink>
        <a:srgbClr val="BFBFBF"/>
      </a:folHlink>
    </a:clrScheme>
    <a:fontScheme name="j3rdruwe">
      <a:majorFont>
        <a:latin typeface="微软雅黑 Light"/>
        <a:ea typeface="锐字工房云字库细圆GBK"/>
        <a:cs typeface=""/>
      </a:majorFont>
      <a:minorFont>
        <a:latin typeface="微软雅黑 Light"/>
        <a:ea typeface="锐字工房云字库细圆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00A09D"/>
    </a:accent1>
    <a:accent2>
      <a:srgbClr val="1891AB"/>
    </a:accent2>
    <a:accent3>
      <a:srgbClr val="4276AA"/>
    </a:accent3>
    <a:accent4>
      <a:srgbClr val="5268A5"/>
    </a:accent4>
    <a:accent5>
      <a:srgbClr val="5E5CA2"/>
    </a:accent5>
    <a:accent6>
      <a:srgbClr val="2C85AE"/>
    </a:accent6>
    <a:hlink>
      <a:srgbClr val="00A09D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938</Words>
  <Application>WPS 演示</Application>
  <PresentationFormat>宽屏</PresentationFormat>
  <Paragraphs>50</Paragraphs>
  <Slides>13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Arial</vt:lpstr>
      <vt:lpstr>宋体</vt:lpstr>
      <vt:lpstr>Wingdings</vt:lpstr>
      <vt:lpstr>锐字工房云字库细圆GBK</vt:lpstr>
      <vt:lpstr>Segoe Print</vt:lpstr>
      <vt:lpstr>微软雅黑 Light</vt:lpstr>
      <vt:lpstr>微软雅黑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http://www.ypppt.com/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暻.</cp:lastModifiedBy>
  <cp:revision>30</cp:revision>
  <dcterms:created xsi:type="dcterms:W3CDTF">2017-08-01T09:51:00Z</dcterms:created>
  <dcterms:modified xsi:type="dcterms:W3CDTF">2021-12-03T01:41:04Z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09AAD689EE8947899CB7FE52077D1724</vt:lpwstr>
  </property>
  <property fmtid="{D5CDD505-2E9C-101B-9397-08002B2CF9AE}" pid="3" name="KSOProductBuildVer">
    <vt:lpwstr>2052-11.1.0.11115</vt:lpwstr>
  </property>
</Properties>
</file>

<file path=docProps/thumbnail.jpeg>
</file>